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59" d="100"/>
          <a:sy n="59" d="100"/>
        </p:scale>
        <p:origin x="7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10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48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346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273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66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558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766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95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923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655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33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66576-6610-49D2-B99F-871DCB7E7BA4}" type="datetimeFigureOut">
              <a:rPr lang="ru-RU" smtClean="0"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08E48-39B6-4939-AA06-D5F4E300A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65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Управленческие системы инспекторского и администраторского  типов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ru-RU" dirty="0" smtClean="0"/>
              <a:t>Виктор Ант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064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соционики- человек в социуме</a:t>
            </a:r>
            <a: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Роль </a:t>
            </a:r>
            <a:r>
              <a:rPr lang="en-US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квадры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соционе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IV </a:t>
            </a:r>
            <a:r>
              <a:rPr lang="ru-RU" dirty="0" err="1" smtClean="0"/>
              <a:t>квадра</a:t>
            </a:r>
            <a:r>
              <a:rPr lang="ru-RU" dirty="0" smtClean="0"/>
              <a:t> </a:t>
            </a:r>
            <a:r>
              <a:rPr lang="ru-RU" dirty="0"/>
              <a:t>выполняет стабилизирующую и нормирующую роль в </a:t>
            </a:r>
            <a:r>
              <a:rPr lang="ru-RU" dirty="0" err="1"/>
              <a:t>соционе</a:t>
            </a:r>
            <a:r>
              <a:rPr lang="ru-RU" dirty="0"/>
              <a:t> </a:t>
            </a:r>
          </a:p>
          <a:p>
            <a:r>
              <a:rPr lang="ru-RU" dirty="0"/>
              <a:t>Основные черты:</a:t>
            </a:r>
          </a:p>
          <a:p>
            <a:r>
              <a:rPr lang="ru-RU" dirty="0"/>
              <a:t>1. Комфортный порядок</a:t>
            </a:r>
          </a:p>
          <a:p>
            <a:r>
              <a:rPr lang="ru-RU" dirty="0"/>
              <a:t>2. Гармония с природой,</a:t>
            </a:r>
          </a:p>
          <a:p>
            <a:r>
              <a:rPr lang="ru-RU" dirty="0"/>
              <a:t>3.Высокий уровень техники и цивилизации</a:t>
            </a:r>
          </a:p>
          <a:p>
            <a:r>
              <a:rPr lang="ru-RU" dirty="0"/>
              <a:t>4.Гуманно-трудовые и экологические ценности</a:t>
            </a:r>
          </a:p>
          <a:p>
            <a:r>
              <a:rPr lang="ru-RU" dirty="0"/>
              <a:t>5. Переход от </a:t>
            </a:r>
            <a:r>
              <a:rPr lang="ru-RU" dirty="0" err="1"/>
              <a:t>идеологизированного</a:t>
            </a:r>
            <a:r>
              <a:rPr lang="ru-RU" dirty="0"/>
              <a:t> и декларативного гуманизма к реальному,  решение гуманитарных и личностных проблем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Если для </a:t>
            </a:r>
            <a:r>
              <a:rPr lang="en-US" dirty="0"/>
              <a:t>II </a:t>
            </a:r>
            <a:r>
              <a:rPr lang="ru-RU" dirty="0" err="1"/>
              <a:t>квадры</a:t>
            </a:r>
            <a:r>
              <a:rPr lang="ru-RU" dirty="0"/>
              <a:t> главный вопрос- «</a:t>
            </a:r>
            <a:r>
              <a:rPr lang="ru-RU" b="1" dirty="0"/>
              <a:t>Кто виноват</a:t>
            </a:r>
            <a:r>
              <a:rPr lang="ru-RU" dirty="0"/>
              <a:t>», то для </a:t>
            </a:r>
            <a:r>
              <a:rPr lang="en-US" dirty="0"/>
              <a:t>IV</a:t>
            </a:r>
            <a:r>
              <a:rPr lang="ru-RU" dirty="0"/>
              <a:t>-« </a:t>
            </a:r>
            <a:r>
              <a:rPr lang="ru-RU" b="1" dirty="0"/>
              <a:t>Что делать</a:t>
            </a:r>
            <a:r>
              <a:rPr lang="ru-RU" dirty="0"/>
              <a:t>?»</a:t>
            </a:r>
          </a:p>
          <a:p>
            <a:r>
              <a:rPr lang="ru-RU" dirty="0"/>
              <a:t> </a:t>
            </a:r>
          </a:p>
          <a:p>
            <a:r>
              <a:rPr lang="en-US" dirty="0"/>
              <a:t>IV </a:t>
            </a:r>
            <a:r>
              <a:rPr lang="ru-RU" dirty="0" err="1"/>
              <a:t>квадра</a:t>
            </a:r>
            <a:r>
              <a:rPr lang="ru-RU" dirty="0"/>
              <a:t> выполняет интегрирующую функцию в </a:t>
            </a:r>
            <a:r>
              <a:rPr lang="ru-RU" dirty="0" err="1"/>
              <a:t>соционе</a:t>
            </a:r>
            <a:r>
              <a:rPr lang="ru-RU" dirty="0"/>
              <a:t>, поскольку объединяет позитивные черты всех четырёх квадр</a:t>
            </a:r>
          </a:p>
        </p:txBody>
      </p:sp>
    </p:spTree>
    <p:extLst>
      <p:ext uri="{BB962C8B-B14F-4D97-AF65-F5344CB8AC3E}">
        <p14:creationId xmlns:p14="http://schemas.microsoft.com/office/powerpoint/2010/main" val="4257741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Инспекторская и Администраторская система: общие черты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Планомерный характер</a:t>
            </a:r>
          </a:p>
          <a:p>
            <a:r>
              <a:rPr lang="ru-RU" dirty="0" smtClean="0"/>
              <a:t> Специализация на управлении  стабильными процессами</a:t>
            </a:r>
          </a:p>
          <a:p>
            <a:r>
              <a:rPr lang="ru-RU" dirty="0" smtClean="0"/>
              <a:t>Неприспособленность к управлению  хаотическими, беспорядочными социально-экономическими процессами</a:t>
            </a:r>
          </a:p>
          <a:p>
            <a:r>
              <a:rPr lang="ru-RU" dirty="0" smtClean="0"/>
              <a:t> Конкретно мыслящие и действующие, не доверяют фантазиям и отвлечённым знаниям типа философии или соционики, прочно привязаны к традициям и опробованным на практике методам работы.</a:t>
            </a:r>
          </a:p>
          <a:p>
            <a:r>
              <a:rPr lang="ru-RU" dirty="0" smtClean="0"/>
              <a:t> Стратегическое управление</a:t>
            </a:r>
          </a:p>
          <a:p>
            <a:r>
              <a:rPr lang="ru-RU" dirty="0" smtClean="0"/>
              <a:t> На длинной исторической дистанции ( стратегически) Инспектор( ЛСИ) и Администратор( ЛСЭ)  выигрывают у таких </a:t>
            </a:r>
            <a:r>
              <a:rPr lang="ru-RU" dirty="0" err="1" smtClean="0"/>
              <a:t>социотипов</a:t>
            </a:r>
            <a:r>
              <a:rPr lang="ru-RU" dirty="0" smtClean="0"/>
              <a:t>  как Маршал( СЛЭ) и Мастер( СЛИ), которые сильны на короткой дистанции( тактически)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9062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Различия </a:t>
            </a:r>
            <a:r>
              <a:rPr lang="ru-RU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Инспектор и Администратор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целью и главной мотивацией Инспектора является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порядок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то цель и мотивация Администратора-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продуктивность 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гуманитарной соционике по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модели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формула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Инспектор-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Однако по этой модели 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четырёхмерными функциями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являются 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структурная логика(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силовая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сенсорика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В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Администраторской системе( Р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силовая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сенсорика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является трёхмерной функцией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которая обладает меньшей свободой действий. Не случайно,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Администратор как динамик  является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лёгким управленцем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который не выдерживает конкуренции с силовыми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социотипами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-статиками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квадры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0646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Различия </a:t>
            </a:r>
            <a:r>
              <a:rPr lang="ru-RU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Инспектор и Администратор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 Инспекторская система имеет</a:t>
            </a:r>
            <a:r>
              <a:rPr lang="ru-RU" b="1" dirty="0"/>
              <a:t> восходящий (</a:t>
            </a:r>
            <a:r>
              <a:rPr lang="ru-RU" b="1" dirty="0" err="1"/>
              <a:t>асцедентный</a:t>
            </a:r>
            <a:r>
              <a:rPr lang="ru-RU" b="1" dirty="0"/>
              <a:t> </a:t>
            </a:r>
            <a:r>
              <a:rPr lang="ru-RU" dirty="0"/>
              <a:t>) характер, что порождает такое качество как </a:t>
            </a:r>
            <a:r>
              <a:rPr lang="ru-RU" dirty="0" err="1"/>
              <a:t>пассионарность</a:t>
            </a:r>
            <a:r>
              <a:rPr lang="ru-RU" dirty="0"/>
              <a:t>. В преломлении на государственный, социально-политический уровень, это может проявляться в стремлении к идеальным, утопическим целям, в способности работать за идею. По базовой функции Инспектор должен принимать объективные решения. Но как интроверт и в силу  принадлежности к </a:t>
            </a:r>
            <a:r>
              <a:rPr lang="ru-RU" dirty="0" err="1"/>
              <a:t>идеологизированной</a:t>
            </a:r>
            <a:r>
              <a:rPr lang="ru-RU" dirty="0"/>
              <a:t> </a:t>
            </a:r>
            <a:r>
              <a:rPr lang="en-US" dirty="0"/>
              <a:t>II</a:t>
            </a:r>
            <a:r>
              <a:rPr lang="ru-RU" dirty="0"/>
              <a:t> </a:t>
            </a:r>
            <a:r>
              <a:rPr lang="ru-RU" dirty="0" err="1"/>
              <a:t>квадре</a:t>
            </a:r>
            <a:r>
              <a:rPr lang="ru-RU" dirty="0"/>
              <a:t> принимает субъективные решения, основанные на классовых, социальных, национальных пристрастиях. </a:t>
            </a:r>
          </a:p>
          <a:p>
            <a:r>
              <a:rPr lang="ru-RU" dirty="0"/>
              <a:t> Администраторская система относится к </a:t>
            </a:r>
            <a:r>
              <a:rPr lang="ru-RU" b="1" dirty="0"/>
              <a:t>нисходящим (</a:t>
            </a:r>
            <a:r>
              <a:rPr lang="ru-RU" b="1" dirty="0" err="1"/>
              <a:t>десцедентным</a:t>
            </a:r>
            <a:r>
              <a:rPr lang="ru-RU" dirty="0"/>
              <a:t>), поскольку работает на прагматике, конкретных технологиях и экономической окупаемости.</a:t>
            </a:r>
            <a:r>
              <a:rPr lang="ru-RU" b="1" dirty="0"/>
              <a:t> Вместо </a:t>
            </a:r>
            <a:r>
              <a:rPr lang="ru-RU" b="1" dirty="0" err="1"/>
              <a:t>пассионарности</a:t>
            </a:r>
            <a:r>
              <a:rPr lang="ru-RU" b="1" dirty="0"/>
              <a:t>- ориентация на пользу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564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Различия </a:t>
            </a:r>
            <a:r>
              <a:rPr lang="ru-RU" dirty="0" err="1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r>
              <a:rPr lang="ru-RU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интертипные</a:t>
            </a:r>
            <a:r>
              <a:rPr lang="ru-RU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отношения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Если исходить из теории </a:t>
            </a:r>
            <a:r>
              <a:rPr lang="ru-RU" dirty="0" err="1"/>
              <a:t>интертипных</a:t>
            </a:r>
            <a:r>
              <a:rPr lang="ru-RU" dirty="0"/>
              <a:t> отношений  и </a:t>
            </a:r>
            <a:r>
              <a:rPr lang="ru-RU" b="1" dirty="0"/>
              <a:t>феномена смещения профессиональных установок на вид деятельности</a:t>
            </a:r>
            <a:r>
              <a:rPr lang="ru-RU" dirty="0"/>
              <a:t>, открытого В.В. Гуленко, </a:t>
            </a:r>
            <a:r>
              <a:rPr lang="ru-RU" dirty="0" err="1"/>
              <a:t>социотип</a:t>
            </a:r>
            <a:r>
              <a:rPr lang="ru-RU" dirty="0"/>
              <a:t> Инспектор может сместиться не только  в сторону </a:t>
            </a:r>
            <a:r>
              <a:rPr lang="ru-RU" dirty="0" err="1"/>
              <a:t>социотипа</a:t>
            </a:r>
            <a:r>
              <a:rPr lang="ru-RU" dirty="0"/>
              <a:t> </a:t>
            </a:r>
            <a:r>
              <a:rPr lang="ru-RU" b="1" dirty="0"/>
              <a:t>Энтузиаст( ЭСЭ)</a:t>
            </a:r>
            <a:r>
              <a:rPr lang="ru-RU" dirty="0"/>
              <a:t>, но в сторону типа </a:t>
            </a:r>
            <a:r>
              <a:rPr lang="ru-RU" b="1" dirty="0"/>
              <a:t>Предприниматель( ЛИЭ)</a:t>
            </a:r>
            <a:r>
              <a:rPr lang="ru-RU" dirty="0"/>
              <a:t> .  А энергетика Предпринимателя близка энергетике </a:t>
            </a:r>
            <a:r>
              <a:rPr lang="ru-RU" b="1" dirty="0"/>
              <a:t>Администратора</a:t>
            </a:r>
            <a:r>
              <a:rPr lang="ru-RU" dirty="0"/>
              <a:t>. Но для этого нужна определённая социально-экономическая среда. Она должна быть не бюрократической, а предпринимательской (какой она была в России короткое время в 90-е </a:t>
            </a:r>
            <a:r>
              <a:rPr lang="ru-RU" dirty="0" err="1"/>
              <a:t>гг</a:t>
            </a:r>
            <a:r>
              <a:rPr lang="ru-RU" dirty="0"/>
              <a:t>).</a:t>
            </a:r>
          </a:p>
          <a:p>
            <a:r>
              <a:rPr lang="ru-RU" dirty="0"/>
              <a:t>	Кроме того, </a:t>
            </a:r>
            <a:r>
              <a:rPr lang="ru-RU" dirty="0" err="1"/>
              <a:t>социотип</a:t>
            </a:r>
            <a:r>
              <a:rPr lang="ru-RU" dirty="0"/>
              <a:t> Администратор выступает социальным заказчиком </a:t>
            </a:r>
            <a:r>
              <a:rPr lang="ru-RU" dirty="0" err="1"/>
              <a:t>социотипа</a:t>
            </a:r>
            <a:r>
              <a:rPr lang="ru-RU" dirty="0"/>
              <a:t> </a:t>
            </a:r>
            <a:r>
              <a:rPr lang="ru-RU" b="1" dirty="0"/>
              <a:t>Искатель (ИЛЭ).</a:t>
            </a:r>
            <a:r>
              <a:rPr lang="ru-RU" dirty="0"/>
              <a:t> На уровне интегральных типов это означает заказ на новые технологии. Помимо того, это стимулирование новых знаний, экспериментов, поисков, изобретений и открытий. Инспекторская система выдвигает заказ на безопасную оптимизацию, предусмотрительность и скептическое отношение к новым рискованным технологиям. </a:t>
            </a:r>
          </a:p>
        </p:txBody>
      </p:sp>
    </p:spTree>
    <p:extLst>
      <p:ext uri="{BB962C8B-B14F-4D97-AF65-F5344CB8AC3E}">
        <p14:creationId xmlns:p14="http://schemas.microsoft.com/office/powerpoint/2010/main" val="1653191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Индустриальное и Постиндустриальное общество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Инспекторская система больше подходит для тяжёлых условий труда и жизнедеятельности ( </a:t>
            </a:r>
            <a:r>
              <a:rPr lang="ru-RU" b="1" dirty="0"/>
              <a:t>индустриальное общество)</a:t>
            </a:r>
            <a:r>
              <a:rPr lang="ru-RU" dirty="0"/>
              <a:t>. </a:t>
            </a:r>
            <a:r>
              <a:rPr lang="ru-RU" dirty="0" err="1"/>
              <a:t>Социотип</a:t>
            </a:r>
            <a:r>
              <a:rPr lang="ru-RU" dirty="0"/>
              <a:t> Инспектор был незаменим в плановой советской системе, когда надо было жёстко управлять  по стабильным правилам в условиях устойчивости цен. Но он  плохо вписывается в рыночную </a:t>
            </a:r>
            <a:r>
              <a:rPr lang="ru-RU" dirty="0" err="1"/>
              <a:t>экономику.Социотип</a:t>
            </a:r>
            <a:r>
              <a:rPr lang="ru-RU" dirty="0"/>
              <a:t> Администратор также является консерватором, но он является </a:t>
            </a:r>
            <a:r>
              <a:rPr lang="ru-RU" dirty="0" err="1"/>
              <a:t>эктравертным</a:t>
            </a:r>
            <a:r>
              <a:rPr lang="ru-RU" dirty="0"/>
              <a:t> динамиком. Это качество способствует его большей лояльности к нововведениям и </a:t>
            </a:r>
            <a:r>
              <a:rPr lang="ru-RU" dirty="0" err="1"/>
              <a:t>и</a:t>
            </a:r>
            <a:r>
              <a:rPr lang="ru-RU" dirty="0"/>
              <a:t> умение перестроиться на большие территории. </a:t>
            </a:r>
            <a:r>
              <a:rPr lang="ru-RU" b="1" dirty="0"/>
              <a:t>Администраторская система предполагает развитый технологический базис и социальное государство с  хорошими социальными условиями и комфортом ( постиндустриальное общество)</a:t>
            </a:r>
            <a:r>
              <a:rPr lang="ru-RU" dirty="0"/>
              <a:t>. С развитием технологий роль Администратора будет возрастать, поскольку человечество постепенно переходит на периферийные ценности.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9519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Территориальное 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управление </a:t>
            </a:r>
            <a: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узкоспециализированное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отраслевое) управление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 Система министерств или ведомств предполагает специализированное( отраслевое) управление из одного центра. Целостное управление одной территорией без привязки к одной отрасли- это территориальный принцип. В России традиционно господствует вертикаль власти, отраслевое управление, к которому склоняются </a:t>
            </a:r>
            <a:r>
              <a:rPr lang="ru-RU" dirty="0" err="1"/>
              <a:t>социотипы</a:t>
            </a:r>
            <a:r>
              <a:rPr lang="ru-RU" dirty="0"/>
              <a:t> Маршал и Инспектор. В Евросоюзе  доминирует территориальное управление. В СССР при Хрущёве были эксперименты по введению совнархозов, которые управляли  всем комплексом хозяйств на одной территории. Территориальное управление более демократично в сравнении с отраслевым. Природную склонность к территориальному принципу управления имеют </a:t>
            </a:r>
            <a:r>
              <a:rPr lang="ru-RU" dirty="0" err="1"/>
              <a:t>социотипы</a:t>
            </a:r>
            <a:r>
              <a:rPr lang="ru-RU" dirty="0"/>
              <a:t> Администратор и </a:t>
            </a:r>
            <a:r>
              <a:rPr lang="ru-RU" dirty="0" err="1"/>
              <a:t>Мастер.В</a:t>
            </a:r>
            <a:r>
              <a:rPr lang="ru-RU" dirty="0"/>
              <a:t> современной России присутствует в избытке бюрократизм, а позитивного администрирования- дефицит. Таким образом, административного принципа управления в позитивном смысле в нашей стране явно не хватает, хотя в регионах он постепенно и вопреки центру складывается.</a:t>
            </a:r>
          </a:p>
        </p:txBody>
      </p:sp>
    </p:spTree>
    <p:extLst>
      <p:ext uri="{BB962C8B-B14F-4D97-AF65-F5344CB8AC3E}">
        <p14:creationId xmlns:p14="http://schemas.microsoft.com/office/powerpoint/2010/main" val="858773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Социальный порядок и прогресс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Прогресс заключается в переходе от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центральных управленческих систем   к периферийным.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Так, Инспекторская система основана на строгом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унифицированном порядке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экономическая система Администратора и Мастера дополнительно включает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индивидуальный подход,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учитывающий  потребности, интересы и состояние людей. Именно такой порядок является устойчивым, долговременным и подлинным.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Администраторская система управления нацелена не на формальный порядок, а на продуктивность и качество, бережную эксплуатацию ресурсов с минимумом отходов. Данная система хорошо координирует всех работников организации или территории, вовлекая в регулярную и ритмичную работу. Администраторская система концентрируется на трудовом процессе, но при этом, в отличии от Инспекторской,  обязательно организует отдых и восстановление затраченных сил и здоровья.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4433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Социальный порядок и прогресс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Администраторской системы беспорядок воспринимается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болевой (контрольной) функцией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она   страдает от бюрократической волокиты . Линейно-напористый характер и динамичность усиливают эту способность к быстрому реагированию на факты нарушения рационального   и прагматичного порядка. Таким образом,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Административная система в большей степени обеспечивает социальный порядок и выполнение планов,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нежели Инспекторская.  Администраторская  система не может игнорировать проблему беспорядка, поскольку её контрольная функция постоянно следит за порядком и борется с хаосом.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 Администратора более эффективный, жёсткий и действенный в силу динамичности данного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социотипа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Скорость и разнообразие реакции определяется такими признаками как экстраверсия,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сенсорика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динамика и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квестимность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74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Информатика и </a:t>
            </a:r>
            <a: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Энергетика</a:t>
            </a:r>
            <a:b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«Хаос- состояние максимальной энергии. Порядок- состояние максимальной информации и минимальной энергии.» ( Виктор Гуленко).</a:t>
            </a: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Максимальная энергетика</a:t>
            </a:r>
            <a:r>
              <a:rPr lang="ru-RU" dirty="0"/>
              <a:t> свойственна второй </a:t>
            </a:r>
            <a:r>
              <a:rPr lang="ru-RU" dirty="0" err="1"/>
              <a:t>квадре</a:t>
            </a:r>
            <a:r>
              <a:rPr lang="ru-RU" dirty="0"/>
              <a:t>, а</a:t>
            </a:r>
            <a:r>
              <a:rPr lang="ru-RU" b="1" dirty="0"/>
              <a:t> минимальная</a:t>
            </a:r>
            <a:r>
              <a:rPr lang="ru-RU" dirty="0"/>
              <a:t>- четвёртой. Следовательно, наибольший хаос в </a:t>
            </a:r>
            <a:r>
              <a:rPr lang="ru-RU" dirty="0" err="1"/>
              <a:t>соционе</a:t>
            </a:r>
            <a:r>
              <a:rPr lang="ru-RU" dirty="0"/>
              <a:t> и социуме способны потенциально создавать представители второй </a:t>
            </a:r>
            <a:r>
              <a:rPr lang="ru-RU" dirty="0" err="1"/>
              <a:t>квадры</a:t>
            </a:r>
            <a:r>
              <a:rPr lang="ru-RU" dirty="0"/>
              <a:t>.  Администратор  превосходит по энергетике  Инспектора. Будучи </a:t>
            </a:r>
            <a:r>
              <a:rPr lang="ru-RU" b="1" dirty="0"/>
              <a:t>экстравертным  </a:t>
            </a:r>
            <a:r>
              <a:rPr lang="ru-RU" b="1" dirty="0" err="1"/>
              <a:t>квестимом</a:t>
            </a:r>
            <a:r>
              <a:rPr lang="ru-RU" dirty="0"/>
              <a:t>, Администратор является</a:t>
            </a:r>
            <a:r>
              <a:rPr lang="ru-RU" b="1" dirty="0"/>
              <a:t> концентратором энергии и </a:t>
            </a:r>
            <a:r>
              <a:rPr lang="ru-RU" b="1" dirty="0" err="1"/>
              <a:t>энергогенератором</a:t>
            </a:r>
            <a:r>
              <a:rPr lang="ru-RU" dirty="0"/>
              <a:t>. </a:t>
            </a:r>
            <a:r>
              <a:rPr lang="ru-RU" dirty="0" err="1"/>
              <a:t>Социотип</a:t>
            </a:r>
            <a:r>
              <a:rPr lang="ru-RU" dirty="0"/>
              <a:t>  Инспектор как </a:t>
            </a:r>
            <a:r>
              <a:rPr lang="ru-RU" b="1" dirty="0" err="1"/>
              <a:t>интровертный</a:t>
            </a:r>
            <a:r>
              <a:rPr lang="ru-RU" b="1" dirty="0"/>
              <a:t> </a:t>
            </a:r>
            <a:r>
              <a:rPr lang="ru-RU" b="1" dirty="0" err="1"/>
              <a:t>деклатим</a:t>
            </a:r>
            <a:r>
              <a:rPr lang="ru-RU" b="1" dirty="0"/>
              <a:t> – </a:t>
            </a:r>
            <a:r>
              <a:rPr lang="ru-RU" b="1" dirty="0" err="1"/>
              <a:t>диссипатор</a:t>
            </a:r>
            <a:r>
              <a:rPr lang="ru-RU" b="1" dirty="0"/>
              <a:t> энергии и </a:t>
            </a:r>
            <a:r>
              <a:rPr lang="ru-RU" b="1" dirty="0" err="1"/>
              <a:t>энергопоглотитель</a:t>
            </a:r>
            <a:r>
              <a:rPr lang="ru-RU" dirty="0"/>
              <a:t> . Типичный  представитель </a:t>
            </a:r>
            <a:r>
              <a:rPr lang="ru-RU" dirty="0" err="1"/>
              <a:t>социотипа</a:t>
            </a:r>
            <a:r>
              <a:rPr lang="ru-RU" dirty="0"/>
              <a:t> Инспектор склоняется к эволюции- плавным, постепенным переменам, обеспечивающим стабильность системы, но  на практике  это зачастую выливается в застой и даже реставрацию старых порядков. </a:t>
            </a:r>
          </a:p>
          <a:p>
            <a:r>
              <a:rPr lang="ru-RU" dirty="0"/>
              <a:t>В</a:t>
            </a:r>
            <a:r>
              <a:rPr lang="ru-RU" b="1" dirty="0"/>
              <a:t> энергоинформационном метаболизме  Администраторская система  играет роль лидера, а Инспекторская- роль стабилизатора и нормировщика</a:t>
            </a:r>
            <a:r>
              <a:rPr lang="ru-RU" dirty="0"/>
              <a:t>.</a:t>
            </a:r>
          </a:p>
          <a:p>
            <a:r>
              <a:rPr lang="ru-RU" dirty="0"/>
              <a:t>Для Администраторской системы характерны производительность и эффективность, более обоснованное планирование и распределение ресурсов, более конкретный  и сплошной контроль по месту работы или жительства, экономное и постепенное расходование резервов,  направленность на профилактику  и упреждающее принятие мер, создание условий для труда, отдыха и семьи. </a:t>
            </a:r>
            <a:r>
              <a:rPr lang="ru-RU" b="1" dirty="0"/>
              <a:t>У Административной системы энергетика доминирует над информатикой, у Инспекторской, напротив, информатика превалирует над энергетикой. Информационно-бюрократические перегрузки поглощают энергию людей и систем.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9717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Союз квадр и дискриминация </a:t>
            </a:r>
            <a:r>
              <a:rPr lang="ru-RU" b="1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/>
              <a:t>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Союз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квадр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период правления Хрущёва и Брежнева привёл к прогрессивной эволюции и советского общества в плане построения основ социального государства.  В то же время гибрид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квадр, как это видно на примере СССР ( 1956-1985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гг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или современной Америки, весьма неустойчивое сочетание в силу противоположности, ортогональности квадр. 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Ценности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квадры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в современных США, которые пока находятся на ступени 3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квадры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внедряются методами 2 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квадры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 принуждение, насилие).  Выполнение США функции мирового жандарма, навязывание своих ценностей мировому сообществу неэффективно именно потому, что средства противоречат цели. Следовательно, гибрид Инспекторской системы с Администраторской – неустойчивый союз, поскольку силовые методы не приемлемы для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гуманно-трудовых сообществ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отличии от Инспектора, Администратор не соблюдает вертикаль власти, у него напрочь отсутствует дипломатичность. Поэтому в строгие иерархические системы он встраивается с трудом и часто его оттуда вытесняют. В целом не менее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50%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современном обществе оттеснены на периферию, их мнение не учитывается. В России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реальной дискриминации подвергаются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социотипы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квадры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Это социальная проблема, а не соционическая. Например, реальная дискриминация в РФ женщин и лиц старшего возраста- это в проекции на социальный уровень также проявление дискриминации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ориентированных на гуманно-трудовые и экологические ценности.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200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Мировая бюрократия и  социальные  науки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Власть мировой бюрократии особенно ярко проявилась в период пандемии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коронавируса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которая была использована только как повод для усиления тотального контроля за людьми и группами. Что касается нашей страны, то Инспекторский характер  современной науки привёл к застою в развитии науки в целом, особенно – социальных наук- социологии, экономики, политологии, истории, соционики.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031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Управленческая (административная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революция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 Администратор имеет преимущество перед Инспектором в том, что он не оставляет систему в критической ситуации. Он остаётся в кризис для активной борьбы. Данный </a:t>
            </a:r>
            <a:r>
              <a:rPr lang="ru-RU" dirty="0" err="1"/>
              <a:t>социотип</a:t>
            </a:r>
            <a:r>
              <a:rPr lang="ru-RU" dirty="0"/>
              <a:t> инициирует  Административную( Управленческую)  </a:t>
            </a:r>
            <a:r>
              <a:rPr lang="ru-RU" dirty="0" err="1"/>
              <a:t>революцию,в</a:t>
            </a:r>
            <a:r>
              <a:rPr lang="ru-RU" dirty="0"/>
              <a:t>  ходе которой осуществляется</a:t>
            </a:r>
            <a:r>
              <a:rPr lang="ru-RU" b="1" dirty="0"/>
              <a:t> децентрализация, делегирование власти на места.</a:t>
            </a:r>
            <a:endParaRPr lang="ru-RU" dirty="0"/>
          </a:p>
          <a:p>
            <a:r>
              <a:rPr lang="ru-RU" dirty="0"/>
              <a:t>Страны Евросоюза уже перешли на стадию </a:t>
            </a:r>
            <a:r>
              <a:rPr lang="en-US" dirty="0"/>
              <a:t>IV</a:t>
            </a:r>
            <a:r>
              <a:rPr lang="ru-RU" dirty="0"/>
              <a:t> </a:t>
            </a:r>
            <a:r>
              <a:rPr lang="ru-RU" dirty="0" err="1"/>
              <a:t>квадры</a:t>
            </a:r>
            <a:r>
              <a:rPr lang="ru-RU" dirty="0"/>
              <a:t>. Там начинается и хорошо разворачивается работа по социальной экономике, экономике солидарности. На этих предприятиях существует кооперация, коллективная собственность. В Европе – 180 тысяч кооперативов, в которых работает 4,5миллиона человек. </a:t>
            </a:r>
          </a:p>
          <a:p>
            <a:r>
              <a:rPr lang="ru-RU" dirty="0"/>
              <a:t> Переход к экономике Администратора и Мастера, помимо прочего, предполагает развитие малого   бизнеса. </a:t>
            </a:r>
            <a:r>
              <a:rPr lang="ru-RU" b="1" dirty="0"/>
              <a:t>Интегральный тип Уральского региона</a:t>
            </a:r>
            <a:r>
              <a:rPr lang="ru-RU" dirty="0"/>
              <a:t>- Администратор. Однако, к примеру, в Башкирии малый бизнес – это 30% занятых в экономике, 20% валового регионального продукта и только 10% налогов. </a:t>
            </a:r>
          </a:p>
        </p:txBody>
      </p:sp>
    </p:spTree>
    <p:extLst>
      <p:ext uri="{BB962C8B-B14F-4D97-AF65-F5344CB8AC3E}">
        <p14:creationId xmlns:p14="http://schemas.microsoft.com/office/powerpoint/2010/main" val="2581383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Союз  </a:t>
            </a:r>
            <a:r>
              <a:rPr lang="ru-RU" b="1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социотипов</a:t>
            </a:r>
            <a:r>
              <a:rPr lang="ru-RU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Администратор  и Мастер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/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Экономика Мастера также нацелена на качество выпускаемой продукции, но превосходит Инспекторскую экономику в скорости. Администраторская система нуждается в союзе с  малым бизнесом, имеющим интегральный тип Мастер, который отличается тем, что отсекает всё лишнее, нежизнеспособное, усложняющее функционирование в условиях дефицита ресурсов. Союз Администратора и Мастера   приводит к экономии ресурсов, которые используются наиболее эффективно.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Учёт интересов социальных общностей и личности в системе Администратора закономерно порождает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децентрализацию управления вплоть до территориальной конфедерации.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Принцип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самореализации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начинает распространяться на все уровни-общество, регионы, социальные группы, организации, семья, малые группы, личность.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Криминальные группировки становятся маргинальными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военная, блатная и алкогольная романтика перестают быть престижными, большое внимание уделяется проблеме психических расстройств, депрессии и профилактике суицида.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4166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На смену управленческой вертикали приходит </a:t>
            </a:r>
            <a:r>
              <a:rPr lang="ru-RU" b="1" dirty="0"/>
              <a:t>управленческая горизонталь</a:t>
            </a:r>
            <a:r>
              <a:rPr lang="ru-RU" dirty="0"/>
              <a:t>. Переход от третьей </a:t>
            </a:r>
            <a:r>
              <a:rPr lang="ru-RU" dirty="0" err="1"/>
              <a:t>квадры</a:t>
            </a:r>
            <a:r>
              <a:rPr lang="ru-RU" dirty="0"/>
              <a:t> к четвёртой сопровождается некоторым </a:t>
            </a:r>
            <a:r>
              <a:rPr lang="ru-RU" b="1" dirty="0"/>
              <a:t>торможением частного предпринимательства</a:t>
            </a:r>
            <a:r>
              <a:rPr lang="ru-RU" dirty="0"/>
              <a:t>. С другой стороны,</a:t>
            </a:r>
            <a:r>
              <a:rPr lang="ru-RU" b="1" dirty="0"/>
              <a:t> социальная экономика и социальное государство</a:t>
            </a:r>
            <a:r>
              <a:rPr lang="ru-RU" dirty="0"/>
              <a:t> обеспечивают достаточно высокий уровень социальной защиты всех членов сообщества. В перспективе произойдёт переход на гарантированный базовый доход каждому гражданину независимо от его статуса и вида деятельности.</a:t>
            </a:r>
          </a:p>
          <a:p>
            <a:r>
              <a:rPr lang="ru-RU" dirty="0"/>
              <a:t>Но в Европе и Америке Инспекторская система в борьбе с Администраторской не сдаётся без боя. Хотя переход на ценности </a:t>
            </a:r>
            <a:r>
              <a:rPr lang="en-US" dirty="0"/>
              <a:t>IV</a:t>
            </a:r>
            <a:r>
              <a:rPr lang="ru-RU" dirty="0"/>
              <a:t> </a:t>
            </a:r>
            <a:r>
              <a:rPr lang="ru-RU" dirty="0" err="1"/>
              <a:t>квадры</a:t>
            </a:r>
            <a:r>
              <a:rPr lang="ru-RU" dirty="0"/>
              <a:t> приводит к стабильности , устойчивому процветанию общества, сам  процесс перехода  носит вполне революционный характер, возглавляемый </a:t>
            </a:r>
            <a:r>
              <a:rPr lang="ru-RU" dirty="0" err="1"/>
              <a:t>социотипом</a:t>
            </a:r>
            <a:r>
              <a:rPr lang="ru-RU" dirty="0"/>
              <a:t> и интегральным типом Администратор. </a:t>
            </a:r>
            <a:r>
              <a:rPr lang="ru-RU" b="1" dirty="0"/>
              <a:t>Как только прекратятся войны в самой развитой части мира- Европе- наступит социальный заказ на правителей из </a:t>
            </a:r>
            <a:r>
              <a:rPr lang="en-US" b="1" dirty="0"/>
              <a:t>IV</a:t>
            </a:r>
            <a:r>
              <a:rPr lang="ru-RU" b="1" dirty="0"/>
              <a:t> </a:t>
            </a:r>
            <a:r>
              <a:rPr lang="ru-RU" b="1" dirty="0" err="1"/>
              <a:t>квадры</a:t>
            </a:r>
            <a:r>
              <a:rPr lang="ru-RU" b="1"/>
              <a:t>.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4755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1703</Words>
  <Application>Microsoft Office PowerPoint</Application>
  <PresentationFormat>Широкоэкранный</PresentationFormat>
  <Paragraphs>61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Times New Roman</vt:lpstr>
      <vt:lpstr>Тема Office</vt:lpstr>
      <vt:lpstr>Управленческие системы инспекторского и администраторского  типов</vt:lpstr>
      <vt:lpstr>Предмет соционики- человек в социуме Роль IV квадры в соционе</vt:lpstr>
      <vt:lpstr>Инспекторская и Администраторская система: общие черты</vt:lpstr>
      <vt:lpstr>Различия социотипов  Инспектор и Администратор</vt:lpstr>
      <vt:lpstr>Различия социотипов  Инспектор и Администратор  </vt:lpstr>
      <vt:lpstr>Различия социотипов и интертипные отношения   </vt:lpstr>
      <vt:lpstr>Индустриальное и Постиндустриальное общество</vt:lpstr>
      <vt:lpstr> Территориальное управление и узкоспециализированное( отраслевое) управление</vt:lpstr>
      <vt:lpstr>Социальный порядок и прогресс</vt:lpstr>
      <vt:lpstr>Социальный порядок и прогресс</vt:lpstr>
      <vt:lpstr>Информатика и Энергетика «Хаос- состояние максимальной энергии. Порядок- состояние максимальной информации и минимальной энергии.» ( Виктор Гуленко). </vt:lpstr>
      <vt:lpstr>Союз квадр и дискриминация социотипов</vt:lpstr>
      <vt:lpstr>Мировая бюрократия и  социальные  науки</vt:lpstr>
      <vt:lpstr>Управленческая (административная) революция</vt:lpstr>
      <vt:lpstr>Союз  социотипов  Администратор  и Мастер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Управленческие системы инспекторского и администраторского  типов</dc:title>
  <dc:creator>Виктор</dc:creator>
  <cp:lastModifiedBy>Виктор</cp:lastModifiedBy>
  <cp:revision>7</cp:revision>
  <dcterms:created xsi:type="dcterms:W3CDTF">2023-02-17T11:48:13Z</dcterms:created>
  <dcterms:modified xsi:type="dcterms:W3CDTF">2023-02-18T07:22:42Z</dcterms:modified>
</cp:coreProperties>
</file>